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93" r:id="rId2"/>
    <p:sldId id="294" r:id="rId3"/>
    <p:sldId id="321" r:id="rId4"/>
    <p:sldId id="322" r:id="rId5"/>
    <p:sldId id="323" r:id="rId6"/>
    <p:sldId id="324" r:id="rId7"/>
    <p:sldId id="325" r:id="rId8"/>
    <p:sldId id="326" r:id="rId9"/>
    <p:sldId id="327" r:id="rId10"/>
    <p:sldId id="328" r:id="rId11"/>
    <p:sldId id="329" r:id="rId12"/>
    <p:sldId id="330" r:id="rId13"/>
    <p:sldId id="331" r:id="rId14"/>
    <p:sldId id="332" r:id="rId15"/>
    <p:sldId id="333" r:id="rId16"/>
    <p:sldId id="334" r:id="rId17"/>
    <p:sldId id="335" r:id="rId18"/>
    <p:sldId id="31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62"/>
    <p:restoredTop sz="94740"/>
  </p:normalViewPr>
  <p:slideViewPr>
    <p:cSldViewPr snapToGrid="0" snapToObjects="1">
      <p:cViewPr varScale="1">
        <p:scale>
          <a:sx n="90" d="100"/>
          <a:sy n="90" d="100"/>
        </p:scale>
        <p:origin x="56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910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498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1093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0152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581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8638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7676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806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9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6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3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608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916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7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5739" y="1405876"/>
            <a:ext cx="10800522" cy="20005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smtClean="0">
                <a:solidFill>
                  <a:srgbClr val="27515E"/>
                </a:solidFill>
              </a:rPr>
              <a:t>Sprint </a:t>
            </a:r>
            <a:r>
              <a:rPr lang="en-US" sz="3600" smtClean="0">
                <a:solidFill>
                  <a:srgbClr val="27515E"/>
                </a:solidFill>
              </a:rPr>
              <a:t>Review 2</a:t>
            </a:r>
            <a:endParaRPr lang="en-US" sz="3600" dirty="0" smtClean="0">
              <a:solidFill>
                <a:srgbClr val="27515E"/>
              </a:solidFill>
            </a:endParaRPr>
          </a:p>
          <a:p>
            <a:pPr algn="ctr"/>
            <a:r>
              <a:rPr lang="en-US" sz="8800" dirty="0" smtClean="0">
                <a:solidFill>
                  <a:srgbClr val="27515E"/>
                </a:solidFill>
              </a:rPr>
              <a:t>[Project Name]</a:t>
            </a: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84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22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59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3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62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51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147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065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Fin</a:t>
            </a:r>
          </a:p>
          <a:p>
            <a:pPr algn="ctr"/>
            <a:endParaRPr lang="en-US" sz="2000" b="1" dirty="0" smtClean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7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7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00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07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16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9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4409</TotalTime>
  <Words>26</Words>
  <Application>Microsoft Office PowerPoint</Application>
  <PresentationFormat>Widescreen</PresentationFormat>
  <Paragraphs>21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justine espiritu</cp:lastModifiedBy>
  <cp:revision>55</cp:revision>
  <dcterms:created xsi:type="dcterms:W3CDTF">2017-10-26T06:05:04Z</dcterms:created>
  <dcterms:modified xsi:type="dcterms:W3CDTF">2017-12-07T06:52:46Z</dcterms:modified>
</cp:coreProperties>
</file>

<file path=docProps/thumbnail.jpeg>
</file>